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630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793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21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 descr="Tag=AccentColor&#10;Flavor=Light&#10;Target=FillAndLine">
            <a:extLst>
              <a:ext uri="{FF2B5EF4-FFF2-40B4-BE49-F238E27FC236}">
                <a16:creationId xmlns:a16="http://schemas.microsoft.com/office/drawing/2014/main" id="{EBDD1931-9E86-4402-9A68-33A2D9EFB198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648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417A8947-4521-4FE1-8E44-27363435CE1B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442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descr="Tag=AccentColor&#10;Flavor=Light&#10;Target=FillAndLine">
            <a:extLst>
              <a:ext uri="{FF2B5EF4-FFF2-40B4-BE49-F238E27FC236}">
                <a16:creationId xmlns:a16="http://schemas.microsoft.com/office/drawing/2014/main" id="{2FAAC677-2D37-4F63-9C4B-711A2988EE0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685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 descr="Tag=AccentColor&#10;Flavor=Light&#10;Target=FillAndLine">
            <a:extLst>
              <a:ext uri="{FF2B5EF4-FFF2-40B4-BE49-F238E27FC236}">
                <a16:creationId xmlns:a16="http://schemas.microsoft.com/office/drawing/2014/main" id="{F634C457-AEBF-47D7-9200-BAD05D138B12}"/>
              </a:ext>
            </a:extLst>
          </p:cNvPr>
          <p:cNvSpPr/>
          <p:nvPr/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17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6" descr="Tag=AccentColor&#10;Flavor=Light&#10;Target=FillAndLine">
            <a:extLst>
              <a:ext uri="{FF2B5EF4-FFF2-40B4-BE49-F238E27FC236}">
                <a16:creationId xmlns:a16="http://schemas.microsoft.com/office/drawing/2014/main" id="{17F03060-85EC-4182-8C18-C6EE0D373E4B}"/>
              </a:ext>
            </a:extLst>
          </p:cNvPr>
          <p:cNvSpPr/>
          <p:nvPr/>
        </p:nvSpPr>
        <p:spPr>
          <a:xfrm>
            <a:off x="3974206" y="5126892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22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3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B9F96F3A-E64D-4401-B02C-BCD5CAA97CFF}"/>
              </a:ext>
            </a:extLst>
          </p:cNvPr>
          <p:cNvSpPr/>
          <p:nvPr/>
        </p:nvSpPr>
        <p:spPr>
          <a:xfrm rot="5400000">
            <a:off x="2797492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51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3/15/2021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 descr="Tag=AccentColor&#10;Flavor=Light&#10;Target=FillAndLine">
            <a:extLst>
              <a:ext uri="{FF2B5EF4-FFF2-40B4-BE49-F238E27FC236}">
                <a16:creationId xmlns:a16="http://schemas.microsoft.com/office/drawing/2014/main" id="{FE511AB6-FEAF-4549-BA88-0764BD10B63D}"/>
              </a:ext>
            </a:extLst>
          </p:cNvPr>
          <p:cNvSpPr/>
          <p:nvPr/>
        </p:nvSpPr>
        <p:spPr>
          <a:xfrm rot="5400000">
            <a:off x="2798064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4445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70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3/15/2021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702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66" r:id="rId6"/>
    <p:sldLayoutId id="2147483662" r:id="rId7"/>
    <p:sldLayoutId id="2147483663" r:id="rId8"/>
    <p:sldLayoutId id="2147483664" r:id="rId9"/>
    <p:sldLayoutId id="2147483665" r:id="rId10"/>
    <p:sldLayoutId id="2147483667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78CC48C-9275-4EFA-9B84-8E818500B9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7775F-76EB-4347-A4D4-0749C7215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86" y="1670180"/>
            <a:ext cx="6588934" cy="804572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6000">
                <a:latin typeface="Lucida Handwriting" panose="03010101010101010101" pitchFamily="66" charset="0"/>
              </a:rPr>
              <a:t>All for one   </a:t>
            </a:r>
            <a:endParaRPr lang="en-US" sz="6000" dirty="0">
              <a:latin typeface="Lucida Handwriting" panose="03010101010101010101" pitchFamily="66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B1ADB7-3D42-45EB-870C-AD05651BC0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176" y="155025"/>
            <a:ext cx="2188207" cy="38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643651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RegularSeed_2SEEDS">
      <a:dk1>
        <a:srgbClr val="000000"/>
      </a:dk1>
      <a:lt1>
        <a:srgbClr val="FFFFFF"/>
      </a:lt1>
      <a:dk2>
        <a:srgbClr val="1E2D36"/>
      </a:dk2>
      <a:lt2>
        <a:srgbClr val="E2E6E8"/>
      </a:lt2>
      <a:accent1>
        <a:srgbClr val="B96033"/>
      </a:accent1>
      <a:accent2>
        <a:srgbClr val="CB4550"/>
      </a:accent2>
      <a:accent3>
        <a:srgbClr val="BD9E41"/>
      </a:accent3>
      <a:accent4>
        <a:srgbClr val="32B5AC"/>
      </a:accent4>
      <a:accent5>
        <a:srgbClr val="459CCB"/>
      </a:accent5>
      <a:accent6>
        <a:srgbClr val="3352B9"/>
      </a:accent6>
      <a:hlink>
        <a:srgbClr val="3B8AB2"/>
      </a:hlink>
      <a:folHlink>
        <a:srgbClr val="7F7F7F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Lucida Handwriting</vt:lpstr>
      <vt:lpstr>Modern Love</vt:lpstr>
      <vt:lpstr>The Hand</vt:lpstr>
      <vt:lpstr>SketchyVTI</vt:lpstr>
      <vt:lpstr>All for one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for one   </dc:title>
  <dc:creator>Joseph Gonzalez</dc:creator>
  <cp:lastModifiedBy>Joseph Gonzalez</cp:lastModifiedBy>
  <cp:revision>3</cp:revision>
  <dcterms:created xsi:type="dcterms:W3CDTF">2021-03-16T01:11:06Z</dcterms:created>
  <dcterms:modified xsi:type="dcterms:W3CDTF">2021-03-16T01:31:39Z</dcterms:modified>
</cp:coreProperties>
</file>